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2" r:id="rId17"/>
    <p:sldId id="273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181E1-3551-C526-864C-7B43258F92FC}" v="91" dt="2025-04-14T19:41:41.757"/>
    <p1510:client id="{D540569B-66CD-4C2A-9AF7-583F43E3206C}" v="349" dt="2025-04-14T19:42:21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di Slone" userId="S::mslone@wanee.org::bfb4d886-673d-4119-97e4-85514f85e2e0" providerId="AD" clId="Web-{D46181E1-3551-C526-864C-7B43258F92FC}"/>
    <pc:docChg chg="modSld">
      <pc:chgData name="Mindi Slone" userId="S::mslone@wanee.org::bfb4d886-673d-4119-97e4-85514f85e2e0" providerId="AD" clId="Web-{D46181E1-3551-C526-864C-7B43258F92FC}" dt="2025-04-14T19:41:41.757" v="88" actId="20577"/>
      <pc:docMkLst>
        <pc:docMk/>
      </pc:docMkLst>
      <pc:sldChg chg="modSp">
        <pc:chgData name="Mindi Slone" userId="S::mslone@wanee.org::bfb4d886-673d-4119-97e4-85514f85e2e0" providerId="AD" clId="Web-{D46181E1-3551-C526-864C-7B43258F92FC}" dt="2025-04-14T19:27:27.189" v="7" actId="20577"/>
        <pc:sldMkLst>
          <pc:docMk/>
          <pc:sldMk cId="2198125518" sldId="260"/>
        </pc:sldMkLst>
        <pc:spChg chg="mod">
          <ac:chgData name="Mindi Slone" userId="S::mslone@wanee.org::bfb4d886-673d-4119-97e4-85514f85e2e0" providerId="AD" clId="Web-{D46181E1-3551-C526-864C-7B43258F92FC}" dt="2025-04-14T19:27:27.189" v="7" actId="20577"/>
          <ac:spMkLst>
            <pc:docMk/>
            <pc:sldMk cId="2198125518" sldId="260"/>
            <ac:spMk id="7" creationId="{8144CFCA-F657-3804-7E36-FB2894AEEF0E}"/>
          </ac:spMkLst>
        </pc:spChg>
      </pc:sldChg>
      <pc:sldChg chg="modSp">
        <pc:chgData name="Mindi Slone" userId="S::mslone@wanee.org::bfb4d886-673d-4119-97e4-85514f85e2e0" providerId="AD" clId="Web-{D46181E1-3551-C526-864C-7B43258F92FC}" dt="2025-04-14T19:27:32.111" v="15" actId="20577"/>
        <pc:sldMkLst>
          <pc:docMk/>
          <pc:sldMk cId="1309666985" sldId="261"/>
        </pc:sldMkLst>
        <pc:spChg chg="mod">
          <ac:chgData name="Mindi Slone" userId="S::mslone@wanee.org::bfb4d886-673d-4119-97e4-85514f85e2e0" providerId="AD" clId="Web-{D46181E1-3551-C526-864C-7B43258F92FC}" dt="2025-04-14T19:27:32.111" v="15" actId="20577"/>
          <ac:spMkLst>
            <pc:docMk/>
            <pc:sldMk cId="1309666985" sldId="261"/>
            <ac:spMk id="7" creationId="{8144CFCA-F657-3804-7E36-FB2894AEEF0E}"/>
          </ac:spMkLst>
        </pc:spChg>
      </pc:sldChg>
      <pc:sldChg chg="modSp">
        <pc:chgData name="Mindi Slone" userId="S::mslone@wanee.org::bfb4d886-673d-4119-97e4-85514f85e2e0" providerId="AD" clId="Web-{D46181E1-3551-C526-864C-7B43258F92FC}" dt="2025-04-14T19:41:41.757" v="88" actId="20577"/>
        <pc:sldMkLst>
          <pc:docMk/>
          <pc:sldMk cId="182717598" sldId="263"/>
        </pc:sldMkLst>
        <pc:spChg chg="mod">
          <ac:chgData name="Mindi Slone" userId="S::mslone@wanee.org::bfb4d886-673d-4119-97e4-85514f85e2e0" providerId="AD" clId="Web-{D46181E1-3551-C526-864C-7B43258F92FC}" dt="2025-04-14T19:41:41.757" v="88" actId="20577"/>
          <ac:spMkLst>
            <pc:docMk/>
            <pc:sldMk cId="182717598" sldId="263"/>
            <ac:spMk id="3" creationId="{A79B9728-54CC-B82E-F4A6-C0842F6AAB6A}"/>
          </ac:spMkLst>
        </pc:spChg>
      </pc:sldChg>
      <pc:sldChg chg="delSp">
        <pc:chgData name="Mindi Slone" userId="S::mslone@wanee.org::bfb4d886-673d-4119-97e4-85514f85e2e0" providerId="AD" clId="Web-{D46181E1-3551-C526-864C-7B43258F92FC}" dt="2025-04-14T19:29:34.375" v="16"/>
        <pc:sldMkLst>
          <pc:docMk/>
          <pc:sldMk cId="810546903" sldId="266"/>
        </pc:sldMkLst>
        <pc:picChg chg="del">
          <ac:chgData name="Mindi Slone" userId="S::mslone@wanee.org::bfb4d886-673d-4119-97e4-85514f85e2e0" providerId="AD" clId="Web-{D46181E1-3551-C526-864C-7B43258F92FC}" dt="2025-04-14T19:29:34.375" v="16"/>
          <ac:picMkLst>
            <pc:docMk/>
            <pc:sldMk cId="810546903" sldId="266"/>
            <ac:picMk id="4" creationId="{B0D54F78-4710-619F-45B1-673CA3BF9C3D}"/>
          </ac:picMkLst>
        </pc:picChg>
      </pc:sldChg>
      <pc:sldChg chg="modSp">
        <pc:chgData name="Mindi Slone" userId="S::mslone@wanee.org::bfb4d886-673d-4119-97e4-85514f85e2e0" providerId="AD" clId="Web-{D46181E1-3551-C526-864C-7B43258F92FC}" dt="2025-04-14T19:32:35.764" v="18" actId="20577"/>
        <pc:sldMkLst>
          <pc:docMk/>
          <pc:sldMk cId="3541770663" sldId="271"/>
        </pc:sldMkLst>
        <pc:spChg chg="mod">
          <ac:chgData name="Mindi Slone" userId="S::mslone@wanee.org::bfb4d886-673d-4119-97e4-85514f85e2e0" providerId="AD" clId="Web-{D46181E1-3551-C526-864C-7B43258F92FC}" dt="2025-04-14T19:32:35.764" v="18" actId="20577"/>
          <ac:spMkLst>
            <pc:docMk/>
            <pc:sldMk cId="3541770663" sldId="271"/>
            <ac:spMk id="4" creationId="{ABFDA9EC-A6E4-6415-616C-BCBE48AAE340}"/>
          </ac:spMkLst>
        </pc:spChg>
      </pc:sldChg>
      <pc:sldChg chg="modSp">
        <pc:chgData name="Mindi Slone" userId="S::mslone@wanee.org::bfb4d886-673d-4119-97e4-85514f85e2e0" providerId="AD" clId="Web-{D46181E1-3551-C526-864C-7B43258F92FC}" dt="2025-04-14T19:35:09.590" v="20" actId="20577"/>
        <pc:sldMkLst>
          <pc:docMk/>
          <pc:sldMk cId="2326790056" sldId="272"/>
        </pc:sldMkLst>
        <pc:spChg chg="mod">
          <ac:chgData name="Mindi Slone" userId="S::mslone@wanee.org::bfb4d886-673d-4119-97e4-85514f85e2e0" providerId="AD" clId="Web-{D46181E1-3551-C526-864C-7B43258F92FC}" dt="2025-04-14T19:35:09.590" v="20" actId="20577"/>
          <ac:spMkLst>
            <pc:docMk/>
            <pc:sldMk cId="2326790056" sldId="272"/>
            <ac:spMk id="4" creationId="{021EA198-CC85-5DB6-0D29-F9CFA3EE1999}"/>
          </ac:spMkLst>
        </pc:spChg>
      </pc:sldChg>
    </pc:docChg>
  </pc:docChgLst>
  <pc:docChgLst>
    <pc:chgData name="Jenn Wise" userId="39042030-b585-4ea7-90fc-5ee548b6e78e" providerId="ADAL" clId="{D540569B-66CD-4C2A-9AF7-583F43E3206C}"/>
    <pc:docChg chg="undo custSel delSld modSld">
      <pc:chgData name="Jenn Wise" userId="39042030-b585-4ea7-90fc-5ee548b6e78e" providerId="ADAL" clId="{D540569B-66CD-4C2A-9AF7-583F43E3206C}" dt="2025-04-14T19:42:21.486" v="549" actId="2696"/>
      <pc:docMkLst>
        <pc:docMk/>
      </pc:docMkLst>
      <pc:sldChg chg="modSp mod">
        <pc:chgData name="Jenn Wise" userId="39042030-b585-4ea7-90fc-5ee548b6e78e" providerId="ADAL" clId="{D540569B-66CD-4C2A-9AF7-583F43E3206C}" dt="2025-04-14T19:12:29.734" v="1" actId="20577"/>
        <pc:sldMkLst>
          <pc:docMk/>
          <pc:sldMk cId="2601473304" sldId="256"/>
        </pc:sldMkLst>
        <pc:spChg chg="mod">
          <ac:chgData name="Jenn Wise" userId="39042030-b585-4ea7-90fc-5ee548b6e78e" providerId="ADAL" clId="{D540569B-66CD-4C2A-9AF7-583F43E3206C}" dt="2025-04-14T19:12:29.734" v="1" actId="20577"/>
          <ac:spMkLst>
            <pc:docMk/>
            <pc:sldMk cId="2601473304" sldId="256"/>
            <ac:spMk id="2" creationId="{5439002D-09CC-68B1-6F7C-6381EDE467D6}"/>
          </ac:spMkLst>
        </pc:spChg>
      </pc:sldChg>
      <pc:sldChg chg="modSp mod">
        <pc:chgData name="Jenn Wise" userId="39042030-b585-4ea7-90fc-5ee548b6e78e" providerId="ADAL" clId="{D540569B-66CD-4C2A-9AF7-583F43E3206C}" dt="2025-04-14T19:17:37.873" v="134" actId="20577"/>
        <pc:sldMkLst>
          <pc:docMk/>
          <pc:sldMk cId="1587457067" sldId="257"/>
        </pc:sldMkLst>
        <pc:spChg chg="mod">
          <ac:chgData name="Jenn Wise" userId="39042030-b585-4ea7-90fc-5ee548b6e78e" providerId="ADAL" clId="{D540569B-66CD-4C2A-9AF7-583F43E3206C}" dt="2025-04-14T19:17:37.873" v="134" actId="20577"/>
          <ac:spMkLst>
            <pc:docMk/>
            <pc:sldMk cId="1587457067" sldId="257"/>
            <ac:spMk id="4" creationId="{E87FBD2F-2BEC-F977-4B5C-E3A8DEA0ED44}"/>
          </ac:spMkLst>
        </pc:spChg>
      </pc:sldChg>
      <pc:sldChg chg="modSp mod">
        <pc:chgData name="Jenn Wise" userId="39042030-b585-4ea7-90fc-5ee548b6e78e" providerId="ADAL" clId="{D540569B-66CD-4C2A-9AF7-583F43E3206C}" dt="2025-04-14T19:26:35.716" v="201" actId="20577"/>
        <pc:sldMkLst>
          <pc:docMk/>
          <pc:sldMk cId="32867826" sldId="259"/>
        </pc:sldMkLst>
        <pc:spChg chg="mod">
          <ac:chgData name="Jenn Wise" userId="39042030-b585-4ea7-90fc-5ee548b6e78e" providerId="ADAL" clId="{D540569B-66CD-4C2A-9AF7-583F43E3206C}" dt="2025-04-14T19:26:35.716" v="201" actId="20577"/>
          <ac:spMkLst>
            <pc:docMk/>
            <pc:sldMk cId="32867826" sldId="259"/>
            <ac:spMk id="4" creationId="{02AE4970-7A47-F7DF-0A97-CCAE8A9B095F}"/>
          </ac:spMkLst>
        </pc:spChg>
      </pc:sldChg>
      <pc:sldChg chg="modSp mod">
        <pc:chgData name="Jenn Wise" userId="39042030-b585-4ea7-90fc-5ee548b6e78e" providerId="ADAL" clId="{D540569B-66CD-4C2A-9AF7-583F43E3206C}" dt="2025-04-14T19:37:38.067" v="548" actId="20577"/>
        <pc:sldMkLst>
          <pc:docMk/>
          <pc:sldMk cId="182717598" sldId="263"/>
        </pc:sldMkLst>
        <pc:spChg chg="mod">
          <ac:chgData name="Jenn Wise" userId="39042030-b585-4ea7-90fc-5ee548b6e78e" providerId="ADAL" clId="{D540569B-66CD-4C2A-9AF7-583F43E3206C}" dt="2025-04-14T19:37:38.067" v="548" actId="20577"/>
          <ac:spMkLst>
            <pc:docMk/>
            <pc:sldMk cId="182717598" sldId="263"/>
            <ac:spMk id="3" creationId="{A79B9728-54CC-B82E-F4A6-C0842F6AAB6A}"/>
          </ac:spMkLst>
        </pc:spChg>
      </pc:sldChg>
      <pc:sldChg chg="modSp mod">
        <pc:chgData name="Jenn Wise" userId="39042030-b585-4ea7-90fc-5ee548b6e78e" providerId="ADAL" clId="{D540569B-66CD-4C2A-9AF7-583F43E3206C}" dt="2025-04-14T19:27:47.753" v="206" actId="20577"/>
        <pc:sldMkLst>
          <pc:docMk/>
          <pc:sldMk cId="3900788887" sldId="264"/>
        </pc:sldMkLst>
        <pc:spChg chg="mod">
          <ac:chgData name="Jenn Wise" userId="39042030-b585-4ea7-90fc-5ee548b6e78e" providerId="ADAL" clId="{D540569B-66CD-4C2A-9AF7-583F43E3206C}" dt="2025-04-14T19:27:47.753" v="206" actId="20577"/>
          <ac:spMkLst>
            <pc:docMk/>
            <pc:sldMk cId="3900788887" sldId="264"/>
            <ac:spMk id="3" creationId="{E28693E9-FE0F-8CF5-AC9E-E26909141C81}"/>
          </ac:spMkLst>
        </pc:spChg>
      </pc:sldChg>
      <pc:sldChg chg="modSp mod">
        <pc:chgData name="Jenn Wise" userId="39042030-b585-4ea7-90fc-5ee548b6e78e" providerId="ADAL" clId="{D540569B-66CD-4C2A-9AF7-583F43E3206C}" dt="2025-04-14T19:28:05.123" v="210" actId="20577"/>
        <pc:sldMkLst>
          <pc:docMk/>
          <pc:sldMk cId="4068076161" sldId="265"/>
        </pc:sldMkLst>
        <pc:spChg chg="mod">
          <ac:chgData name="Jenn Wise" userId="39042030-b585-4ea7-90fc-5ee548b6e78e" providerId="ADAL" clId="{D540569B-66CD-4C2A-9AF7-583F43E3206C}" dt="2025-04-14T19:28:05.123" v="210" actId="20577"/>
          <ac:spMkLst>
            <pc:docMk/>
            <pc:sldMk cId="4068076161" sldId="265"/>
            <ac:spMk id="3" creationId="{75293D16-3E3F-4671-CCAB-B3E2E243AB8A}"/>
          </ac:spMkLst>
        </pc:spChg>
      </pc:sldChg>
      <pc:sldChg chg="modSp mod">
        <pc:chgData name="Jenn Wise" userId="39042030-b585-4ea7-90fc-5ee548b6e78e" providerId="ADAL" clId="{D540569B-66CD-4C2A-9AF7-583F43E3206C}" dt="2025-04-14T19:29:39.059" v="215" actId="1076"/>
        <pc:sldMkLst>
          <pc:docMk/>
          <pc:sldMk cId="810546903" sldId="266"/>
        </pc:sldMkLst>
        <pc:spChg chg="mod">
          <ac:chgData name="Jenn Wise" userId="39042030-b585-4ea7-90fc-5ee548b6e78e" providerId="ADAL" clId="{D540569B-66CD-4C2A-9AF7-583F43E3206C}" dt="2025-04-14T19:28:39.009" v="214" actId="20577"/>
          <ac:spMkLst>
            <pc:docMk/>
            <pc:sldMk cId="810546903" sldId="266"/>
            <ac:spMk id="3" creationId="{EDAB3426-1E7D-4253-1334-C375EC773169}"/>
          </ac:spMkLst>
        </pc:spChg>
        <pc:picChg chg="mod">
          <ac:chgData name="Jenn Wise" userId="39042030-b585-4ea7-90fc-5ee548b6e78e" providerId="ADAL" clId="{D540569B-66CD-4C2A-9AF7-583F43E3206C}" dt="2025-04-14T19:29:39.059" v="215" actId="1076"/>
          <ac:picMkLst>
            <pc:docMk/>
            <pc:sldMk cId="810546903" sldId="266"/>
            <ac:picMk id="5122" creationId="{565EFC19-5F67-DFE2-8463-ED0346296735}"/>
          </ac:picMkLst>
        </pc:picChg>
      </pc:sldChg>
      <pc:sldChg chg="modSp mod">
        <pc:chgData name="Jenn Wise" userId="39042030-b585-4ea7-90fc-5ee548b6e78e" providerId="ADAL" clId="{D540569B-66CD-4C2A-9AF7-583F43E3206C}" dt="2025-04-14T19:30:47.216" v="223" actId="20577"/>
        <pc:sldMkLst>
          <pc:docMk/>
          <pc:sldMk cId="917040847" sldId="267"/>
        </pc:sldMkLst>
        <pc:spChg chg="mod">
          <ac:chgData name="Jenn Wise" userId="39042030-b585-4ea7-90fc-5ee548b6e78e" providerId="ADAL" clId="{D540569B-66CD-4C2A-9AF7-583F43E3206C}" dt="2025-04-14T19:30:47.216" v="223" actId="20577"/>
          <ac:spMkLst>
            <pc:docMk/>
            <pc:sldMk cId="917040847" sldId="267"/>
            <ac:spMk id="4" creationId="{0B77F477-E7FB-11B0-EB9A-84D240DED430}"/>
          </ac:spMkLst>
        </pc:spChg>
      </pc:sldChg>
      <pc:sldChg chg="modSp mod">
        <pc:chgData name="Jenn Wise" userId="39042030-b585-4ea7-90fc-5ee548b6e78e" providerId="ADAL" clId="{D540569B-66CD-4C2A-9AF7-583F43E3206C}" dt="2025-04-14T19:31:29.136" v="288" actId="20577"/>
        <pc:sldMkLst>
          <pc:docMk/>
          <pc:sldMk cId="534198035" sldId="268"/>
        </pc:sldMkLst>
        <pc:spChg chg="mod">
          <ac:chgData name="Jenn Wise" userId="39042030-b585-4ea7-90fc-5ee548b6e78e" providerId="ADAL" clId="{D540569B-66CD-4C2A-9AF7-583F43E3206C}" dt="2025-04-14T19:31:29.136" v="288" actId="20577"/>
          <ac:spMkLst>
            <pc:docMk/>
            <pc:sldMk cId="534198035" sldId="268"/>
            <ac:spMk id="4" creationId="{2685B0DA-9157-D564-9795-E271643FC694}"/>
          </ac:spMkLst>
        </pc:spChg>
      </pc:sldChg>
      <pc:sldChg chg="modSp mod">
        <pc:chgData name="Jenn Wise" userId="39042030-b585-4ea7-90fc-5ee548b6e78e" providerId="ADAL" clId="{D540569B-66CD-4C2A-9AF7-583F43E3206C}" dt="2025-04-14T19:32:10.629" v="327" actId="20577"/>
        <pc:sldMkLst>
          <pc:docMk/>
          <pc:sldMk cId="1076205012" sldId="269"/>
        </pc:sldMkLst>
        <pc:spChg chg="mod">
          <ac:chgData name="Jenn Wise" userId="39042030-b585-4ea7-90fc-5ee548b6e78e" providerId="ADAL" clId="{D540569B-66CD-4C2A-9AF7-583F43E3206C}" dt="2025-04-14T19:32:10.629" v="327" actId="20577"/>
          <ac:spMkLst>
            <pc:docMk/>
            <pc:sldMk cId="1076205012" sldId="269"/>
            <ac:spMk id="4" creationId="{B02D48ED-2212-0BBE-84C1-AFFC6E754582}"/>
          </ac:spMkLst>
        </pc:spChg>
      </pc:sldChg>
      <pc:sldChg chg="modSp mod">
        <pc:chgData name="Jenn Wise" userId="39042030-b585-4ea7-90fc-5ee548b6e78e" providerId="ADAL" clId="{D540569B-66CD-4C2A-9AF7-583F43E3206C}" dt="2025-04-14T19:34:12.597" v="393" actId="20577"/>
        <pc:sldMkLst>
          <pc:docMk/>
          <pc:sldMk cId="2387465150" sldId="270"/>
        </pc:sldMkLst>
        <pc:spChg chg="mod">
          <ac:chgData name="Jenn Wise" userId="39042030-b585-4ea7-90fc-5ee548b6e78e" providerId="ADAL" clId="{D540569B-66CD-4C2A-9AF7-583F43E3206C}" dt="2025-04-14T19:34:12.597" v="393" actId="20577"/>
          <ac:spMkLst>
            <pc:docMk/>
            <pc:sldMk cId="2387465150" sldId="270"/>
            <ac:spMk id="4" creationId="{C9BE54AD-FF1A-6589-5A3E-83453D7C6E32}"/>
          </ac:spMkLst>
        </pc:spChg>
      </pc:sldChg>
      <pc:sldChg chg="delSp modSp del mod">
        <pc:chgData name="Jenn Wise" userId="39042030-b585-4ea7-90fc-5ee548b6e78e" providerId="ADAL" clId="{D540569B-66CD-4C2A-9AF7-583F43E3206C}" dt="2025-04-14T19:34:31.226" v="396" actId="2696"/>
        <pc:sldMkLst>
          <pc:docMk/>
          <pc:sldMk cId="3541770663" sldId="271"/>
        </pc:sldMkLst>
        <pc:picChg chg="del">
          <ac:chgData name="Jenn Wise" userId="39042030-b585-4ea7-90fc-5ee548b6e78e" providerId="ADAL" clId="{D540569B-66CD-4C2A-9AF7-583F43E3206C}" dt="2025-04-14T19:34:22.492" v="394" actId="478"/>
          <ac:picMkLst>
            <pc:docMk/>
            <pc:sldMk cId="3541770663" sldId="271"/>
            <ac:picMk id="3" creationId="{94E0133C-D3B6-F44A-A85D-E0C1AD57ED7D}"/>
          </ac:picMkLst>
        </pc:picChg>
        <pc:picChg chg="mod">
          <ac:chgData name="Jenn Wise" userId="39042030-b585-4ea7-90fc-5ee548b6e78e" providerId="ADAL" clId="{D540569B-66CD-4C2A-9AF7-583F43E3206C}" dt="2025-04-14T19:34:24.450" v="395" actId="1076"/>
          <ac:picMkLst>
            <pc:docMk/>
            <pc:sldMk cId="3541770663" sldId="271"/>
            <ac:picMk id="6" creationId="{02712827-AE15-BAEB-844B-25DFC4CDF3B2}"/>
          </ac:picMkLst>
        </pc:picChg>
      </pc:sldChg>
      <pc:sldChg chg="modSp mod">
        <pc:chgData name="Jenn Wise" userId="39042030-b585-4ea7-90fc-5ee548b6e78e" providerId="ADAL" clId="{D540569B-66CD-4C2A-9AF7-583F43E3206C}" dt="2025-04-14T19:34:55.228" v="437" actId="20577"/>
        <pc:sldMkLst>
          <pc:docMk/>
          <pc:sldMk cId="2326790056" sldId="272"/>
        </pc:sldMkLst>
        <pc:spChg chg="mod">
          <ac:chgData name="Jenn Wise" userId="39042030-b585-4ea7-90fc-5ee548b6e78e" providerId="ADAL" clId="{D540569B-66CD-4C2A-9AF7-583F43E3206C}" dt="2025-04-14T19:34:35.628" v="398" actId="20577"/>
          <ac:spMkLst>
            <pc:docMk/>
            <pc:sldMk cId="2326790056" sldId="272"/>
            <ac:spMk id="2" creationId="{F5EAA994-2C64-9245-AFDF-134CE04F94A7}"/>
          </ac:spMkLst>
        </pc:spChg>
        <pc:spChg chg="mod">
          <ac:chgData name="Jenn Wise" userId="39042030-b585-4ea7-90fc-5ee548b6e78e" providerId="ADAL" clId="{D540569B-66CD-4C2A-9AF7-583F43E3206C}" dt="2025-04-14T19:34:55.228" v="437" actId="20577"/>
          <ac:spMkLst>
            <pc:docMk/>
            <pc:sldMk cId="2326790056" sldId="272"/>
            <ac:spMk id="4" creationId="{021EA198-CC85-5DB6-0D29-F9CFA3EE1999}"/>
          </ac:spMkLst>
        </pc:spChg>
      </pc:sldChg>
      <pc:sldChg chg="modSp mod">
        <pc:chgData name="Jenn Wise" userId="39042030-b585-4ea7-90fc-5ee548b6e78e" providerId="ADAL" clId="{D540569B-66CD-4C2A-9AF7-583F43E3206C}" dt="2025-04-14T19:35:49.123" v="459" actId="20577"/>
        <pc:sldMkLst>
          <pc:docMk/>
          <pc:sldMk cId="1301718636" sldId="273"/>
        </pc:sldMkLst>
        <pc:spChg chg="mod">
          <ac:chgData name="Jenn Wise" userId="39042030-b585-4ea7-90fc-5ee548b6e78e" providerId="ADAL" clId="{D540569B-66CD-4C2A-9AF7-583F43E3206C}" dt="2025-04-14T19:35:49.123" v="459" actId="20577"/>
          <ac:spMkLst>
            <pc:docMk/>
            <pc:sldMk cId="1301718636" sldId="273"/>
            <ac:spMk id="4" creationId="{7AAE0E09-2902-A9A6-5ADC-01B323A1F7F7}"/>
          </ac:spMkLst>
        </pc:spChg>
      </pc:sldChg>
      <pc:sldChg chg="del">
        <pc:chgData name="Jenn Wise" userId="39042030-b585-4ea7-90fc-5ee548b6e78e" providerId="ADAL" clId="{D540569B-66CD-4C2A-9AF7-583F43E3206C}" dt="2025-04-14T19:42:21.486" v="549" actId="2696"/>
        <pc:sldMkLst>
          <pc:docMk/>
          <pc:sldMk cId="120710173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F082B-0B01-4C79-B647-12210291D5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B1499-AA29-4480-A808-A94A97F5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9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6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7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91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1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</a:t>
            </a:r>
          </a:p>
          <a:p>
            <a:r>
              <a:rPr lang="en-US"/>
              <a:t>Formal attire-good idea to wear your nice graduation outfit for the awards night so everyone can see</a:t>
            </a:r>
          </a:p>
          <a:p>
            <a:r>
              <a:rPr lang="en-US"/>
              <a:t>Wear it to the graduation underneath your gown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5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1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47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6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9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9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9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8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</a:t>
            </a:r>
          </a:p>
          <a:p>
            <a:r>
              <a:rPr lang="en-US"/>
              <a:t>Formal attire like that of a wedding </a:t>
            </a:r>
          </a:p>
          <a:p>
            <a:r>
              <a:rPr lang="en-US"/>
              <a:t>Very important that you wear dress shoes!!</a:t>
            </a:r>
          </a:p>
          <a:p>
            <a:r>
              <a:rPr lang="en-US"/>
              <a:t>We want to be aware if you need help finding clothes </a:t>
            </a:r>
          </a:p>
          <a:p>
            <a:r>
              <a:rPr lang="en-US"/>
              <a:t>Your graduation outfit can also be a good graduation gift from a member of your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3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</a:t>
            </a:r>
          </a:p>
          <a:p>
            <a:r>
              <a:rPr lang="en-US"/>
              <a:t>Taking the picture is free, if you would like copies after the ceremony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1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1499-AA29-4480-A808-A94A97F50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1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1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5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2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0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41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93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5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whsgraduationvideo@gmail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12.wdp"/><Relationship Id="rId2" Type="http://schemas.openxmlformats.org/officeDocument/2006/relationships/notesSlide" Target="../notesSlides/notesSlide6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5.png"/><Relationship Id="rId1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Back shot of a row of graduates">
            <a:extLst>
              <a:ext uri="{FF2B5EF4-FFF2-40B4-BE49-F238E27FC236}">
                <a16:creationId xmlns:a16="http://schemas.microsoft.com/office/drawing/2014/main" id="{7A18D259-5F75-C00F-DE88-E4792E834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t="7054" b="86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002D-09CC-68B1-6F7C-6381EDE46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en-US"/>
              <a:t>Class of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59D18-DB56-5855-71FF-AB02C4EEB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7" y="3898924"/>
            <a:ext cx="5037616" cy="1777878"/>
          </a:xfrm>
        </p:spPr>
        <p:txBody>
          <a:bodyPr>
            <a:normAutofit/>
          </a:bodyPr>
          <a:lstStyle/>
          <a:p>
            <a:r>
              <a:rPr lang="en-US"/>
              <a:t>Important Dates to Keep on Your Radar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47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8" name="Arc 5137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7FC97-FA63-A63A-C4AF-F58E98C6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US"/>
              <a:t>Senior Commitment Day</a:t>
            </a:r>
          </a:p>
        </p:txBody>
      </p:sp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565EFC19-5F67-DFE2-8463-ED0346296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43468" y="145089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3426-1E7D-4253-1334-C375EC773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Tuesday, May 20th, 7:45am – 9:00am</a:t>
            </a:r>
            <a:endParaRPr lang="en-US" baseline="30000"/>
          </a:p>
          <a:p>
            <a:r>
              <a:rPr lang="en-US"/>
              <a:t>Wear your college/career/military t-shirt (for next year) with jeans/shorts</a:t>
            </a:r>
          </a:p>
          <a:p>
            <a:r>
              <a:rPr lang="en-US"/>
              <a:t>Pick up a doughnut and your Letter to Myself from 8</a:t>
            </a:r>
            <a:r>
              <a:rPr lang="en-US" baseline="30000"/>
              <a:t>th</a:t>
            </a:r>
            <a:r>
              <a:rPr lang="en-US"/>
              <a:t> grade in the Media Center</a:t>
            </a:r>
          </a:p>
          <a:p>
            <a:r>
              <a:rPr lang="en-US"/>
              <a:t>We will take group pictures of people going to the same place or doing the same thing</a:t>
            </a:r>
          </a:p>
          <a:p>
            <a:r>
              <a:rPr lang="en-US"/>
              <a:t>Any LTM not picked up will be in guidance</a:t>
            </a:r>
          </a:p>
          <a:p>
            <a:r>
              <a:rPr lang="en-US"/>
              <a:t>If you come to school late, go to the Media Center to have your picture taken!</a:t>
            </a:r>
          </a:p>
        </p:txBody>
      </p:sp>
    </p:spTree>
    <p:extLst>
      <p:ext uri="{BB962C8B-B14F-4D97-AF65-F5344CB8AC3E}">
        <p14:creationId xmlns:p14="http://schemas.microsoft.com/office/powerpoint/2010/main" val="81054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76F78-DF19-D624-E3EF-849658FC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Senior Walk-Through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4B81-6C77-F793-2C20-7BA11B2C2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May 22nd – During School</a:t>
            </a:r>
          </a:p>
          <a:p>
            <a:r>
              <a:rPr lang="en-US"/>
              <a:t>Bring your cap, gown, and comfy walking shoes</a:t>
            </a:r>
          </a:p>
          <a:p>
            <a:r>
              <a:rPr lang="en-US"/>
              <a:t>Walk through all the elementary schools and see your old teachers!</a:t>
            </a:r>
          </a:p>
          <a:p>
            <a:r>
              <a:rPr lang="en-US"/>
              <a:t>A great time to feel like a celebrity as everyone cheers for you!</a:t>
            </a:r>
          </a:p>
        </p:txBody>
      </p:sp>
      <p:pic>
        <p:nvPicPr>
          <p:cNvPr id="9218" name="Picture 2" descr="No photo description available.">
            <a:extLst>
              <a:ext uri="{FF2B5EF4-FFF2-40B4-BE49-F238E27FC236}">
                <a16:creationId xmlns:a16="http://schemas.microsoft.com/office/drawing/2014/main" id="{0214C834-9BB6-23E4-9DED-8D1C705CA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23638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25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C23AF-277B-59A6-9916-922810DA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 Exams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7F477-E7FB-11B0-EB9A-84D240DED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Tuesday, May 27</a:t>
            </a:r>
            <a:r>
              <a:rPr lang="en-US" sz="2400" baseline="30000"/>
              <a:t>th </a:t>
            </a:r>
            <a:r>
              <a:rPr lang="en-US" sz="2400"/>
              <a:t>(2 &amp;4)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Wednesday, May 28</a:t>
            </a:r>
            <a:r>
              <a:rPr lang="en-US" sz="2400" baseline="30000"/>
              <a:t>th</a:t>
            </a:r>
            <a:r>
              <a:rPr lang="en-US" sz="2400"/>
              <a:t> (1,3,&amp;5)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Graduation Applications due Wednesday, May 28</a:t>
            </a:r>
            <a:r>
              <a:rPr lang="en-US" sz="2400" baseline="30000"/>
              <a:t>th</a:t>
            </a:r>
            <a:r>
              <a:rPr lang="en-US" sz="2400"/>
              <a:t>, by 3:00PM in the Guidance Office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B4B2D4A-3E59-00D6-FE22-E63FF9ACE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r="3813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" descr="Final exams Vector Art Stock Images | Depositphotos">
            <a:extLst>
              <a:ext uri="{FF2B5EF4-FFF2-40B4-BE49-F238E27FC236}">
                <a16:creationId xmlns:a16="http://schemas.microsoft.com/office/drawing/2014/main" id="{3F840B0D-835B-D802-1AB7-AC06839018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411E-E551-E349-ED15-D34C2838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61012" cy="922421"/>
          </a:xfrm>
        </p:spPr>
        <p:txBody>
          <a:bodyPr/>
          <a:lstStyle/>
          <a:p>
            <a:r>
              <a:rPr lang="en-US"/>
              <a:t>Graduation Applications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5B0DA-9157-D564-9795-E271643FC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4211"/>
            <a:ext cx="5849770" cy="4264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Pick up – Mrs. Slone (801), Mrs. Wise(office), or guidance office.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/>
              <a:t>Starts </a:t>
            </a:r>
            <a:r>
              <a:rPr lang="en-US" sz="1800" b="1">
                <a:solidFill>
                  <a:srgbClr val="FF0000"/>
                </a:solidFill>
              </a:rPr>
              <a:t>Monday, May 19th </a:t>
            </a:r>
            <a:endParaRPr lang="en-US" sz="1800" b="1" baseline="3000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Return to 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/>
              <a:t>Wednesday, May 28</a:t>
            </a:r>
            <a:r>
              <a:rPr lang="en-US" sz="1800" baseline="30000"/>
              <a:t>th</a:t>
            </a:r>
            <a:r>
              <a:rPr lang="en-US" sz="1800"/>
              <a:t> (3PM)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/>
              <a:t>May not obtain signatures during class time. Only before or after school and homeroom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All Fines need to be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Must be completed in order to participate in commencement!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Early grads have already completed this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73E4DB5-3394-171C-282C-4103473FE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5" y="269959"/>
            <a:ext cx="4860924" cy="61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9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ED2EF-D0A0-A864-463B-A60F8EE4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518"/>
            <a:ext cx="6073718" cy="13527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NWHS Awards Night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D48ED-2212-0BBE-84C1-AFFC6E754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400"/>
              <a:t>Thursday, June 5th  – 7:00 P.M.</a:t>
            </a:r>
          </a:p>
          <a:p>
            <a:pPr marL="800100" lvl="1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The Auditorium</a:t>
            </a:r>
          </a:p>
          <a:p>
            <a:pPr marL="800100" lvl="1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Meet in the band room at 6:15PM</a:t>
            </a:r>
          </a:p>
          <a:p>
            <a:pPr marL="457200" indent="-2286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400"/>
              <a:t>Recognition and reflection—honoring your high school careers and achievements</a:t>
            </a:r>
          </a:p>
          <a:p>
            <a:pPr marL="457200" indent="-2286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400"/>
              <a:t>Formal Dress Expectations Apply. See handout. </a:t>
            </a:r>
          </a:p>
          <a:p>
            <a:pPr marL="457200" indent="-2286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400"/>
              <a:t>Attendance is expected. If you cannot attend, please email either Mrs. Slone or Mrs. Wise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Placeholder 5" descr="Blue ribbon rosette on dark gray graduated background">
            <a:extLst>
              <a:ext uri="{FF2B5EF4-FFF2-40B4-BE49-F238E27FC236}">
                <a16:creationId xmlns:a16="http://schemas.microsoft.com/office/drawing/2014/main" id="{44E2E387-6C4C-3DC3-8CFD-231B761868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19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0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B0DB9-BCF5-6242-7533-E59A82FC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Commencement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E54AD-FF1A-6589-5A3E-83453D7C6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Friday, June 6th PROMPTLY at 9:00 AM in the cafeteria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Seating Assignments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Do not need to dress up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/>
          </a:p>
          <a:p>
            <a:pPr marL="57150"/>
            <a:r>
              <a:rPr lang="en-US" sz="2400" b="1">
                <a:solidFill>
                  <a:srgbClr val="FF0000"/>
                </a:solidFill>
              </a:rPr>
              <a:t>MUST ATTEND PRACTICE IN ORDER TO PARTICIPATE!</a:t>
            </a:r>
          </a:p>
        </p:txBody>
      </p:sp>
      <p:pic>
        <p:nvPicPr>
          <p:cNvPr id="5" name="Online Image Placeholder 3" descr="A large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502B1407-B2AC-F48A-1FD3-5FDB15485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23020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6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6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Freeform: Shape 819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AA994-2C64-9245-AFDF-134CE04F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3969"/>
            <a:ext cx="8209283" cy="13493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Commencement - June 6</a:t>
            </a:r>
            <a:r>
              <a:rPr lang="en-US" sz="4400"/>
              <a:t>th</a:t>
            </a:r>
            <a:endParaRPr lang="en-US" sz="4400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A198-CC85-5DB6-0D29-F9CFA3EE1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232" y="1242219"/>
            <a:ext cx="6304282" cy="49347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Doors open to public at 6:00PM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/>
              <a:t>Park on South and use front entrance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Seniors in the band room by 6:15PM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/>
              <a:t>Park on north and use English hallway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/>
              <a:t>Must be in Formal Dress (See earlier slides)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/>
              <a:t>Plan to get a professional headshot while you wait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Diploma Covers in ceremony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Band Room for diploma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Make arrangements beforehand where you’ll meet your family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Broadcast by Mr. Doty on YouTube.</a:t>
            </a:r>
          </a:p>
        </p:txBody>
      </p:sp>
      <p:pic>
        <p:nvPicPr>
          <p:cNvPr id="8194" name="Picture 2" descr="No photo description available.">
            <a:extLst>
              <a:ext uri="{FF2B5EF4-FFF2-40B4-BE49-F238E27FC236}">
                <a16:creationId xmlns:a16="http://schemas.microsoft.com/office/drawing/2014/main" id="{1729AD37-EE14-C26C-84C9-A0DFEEC0C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r="11287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9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216-0DDC-F850-08A2-A42411A8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8" y="365125"/>
            <a:ext cx="571785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Commencement Video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E0E09-2902-A9A6-5ADC-01B323A1F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263" y="1825625"/>
            <a:ext cx="6393485" cy="4887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20370" indent="-228600" fontAlgn="auto"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/>
              <a:t>We want to include pictures from grades 9-12</a:t>
            </a:r>
            <a:r>
              <a:rPr lang="en-US" sz="2400" baseline="30000"/>
              <a:t> </a:t>
            </a:r>
            <a:r>
              <a:rPr lang="en-US" sz="2400"/>
              <a:t>that include every graduate.</a:t>
            </a:r>
          </a:p>
          <a:p>
            <a:pPr marL="877570" lvl="1" indent="-2286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/>
              <a:t>Must be group pictures</a:t>
            </a:r>
          </a:p>
          <a:p>
            <a:pPr marL="877570" lvl="1" indent="-2286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/>
              <a:t>Keep it to only seniors</a:t>
            </a:r>
          </a:p>
          <a:p>
            <a:pPr marL="420370" indent="-228600" fontAlgn="auto"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/>
              <a:t>We have your senior yearbook photo.</a:t>
            </a:r>
          </a:p>
          <a:p>
            <a:pPr marL="420370" indent="-228600" fontAlgn="auto"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/>
              <a:t>Pictures must be digital and emailed to: </a:t>
            </a:r>
            <a:r>
              <a:rPr lang="en-US" sz="2400" u="sng">
                <a:hlinkClick r:id="rId3"/>
              </a:rPr>
              <a:t>nwhsgraduationvideo@gmail.com</a:t>
            </a:r>
            <a:endParaRPr lang="en-US" sz="2400"/>
          </a:p>
          <a:p>
            <a:pPr marL="420370" indent="-228600" fontAlgn="auto"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/>
              <a:t>Use this hashtag and some may be pulled from social media: #nwhs2025</a:t>
            </a:r>
          </a:p>
          <a:p>
            <a:pPr marL="420370" indent="-2286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/>
              <a:t>Deadline: Monday, May 19th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erson with a camera">
            <a:extLst>
              <a:ext uri="{FF2B5EF4-FFF2-40B4-BE49-F238E27FC236}">
                <a16:creationId xmlns:a16="http://schemas.microsoft.com/office/drawing/2014/main" id="{B2BFBD0A-D9FC-E874-C394-69CDFA7497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r="19981" b="-2"/>
          <a:stretch/>
        </p:blipFill>
        <p:spPr>
          <a:xfrm>
            <a:off x="7751233" y="794947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Qr code&#10;&#10;Description automatically generated">
            <a:extLst>
              <a:ext uri="{FF2B5EF4-FFF2-40B4-BE49-F238E27FC236}">
                <a16:creationId xmlns:a16="http://schemas.microsoft.com/office/drawing/2014/main" id="{B15B9911-96DE-0403-D43A-14544B75A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005" y="4950134"/>
            <a:ext cx="1912168" cy="19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1B243-0EC9-C572-DE78-E73BB0E0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B9728-54CC-B82E-F4A6-C0842F6AA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1825625"/>
            <a:ext cx="5652441" cy="46634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It is time to select who best exemplifies the ideals and the motto of the Senior Class.</a:t>
            </a:r>
          </a:p>
          <a:p>
            <a:pPr lvl="1"/>
            <a:r>
              <a:rPr lang="en-US"/>
              <a:t>Select 1 female and 1 male student</a:t>
            </a:r>
          </a:p>
          <a:p>
            <a:pPr lvl="1"/>
            <a:r>
              <a:rPr lang="en-US">
                <a:ea typeface="+mn-lt"/>
                <a:cs typeface="+mn-lt"/>
              </a:rPr>
              <a:t>A representative that values every moment at NWHS.</a:t>
            </a:r>
          </a:p>
          <a:p>
            <a:pPr lvl="1"/>
            <a:r>
              <a:rPr lang="en-US">
                <a:ea typeface="+mn-lt"/>
                <a:cs typeface="+mn-lt"/>
              </a:rPr>
              <a:t>Someone who is involved with the activities and demonstrate school spirit. </a:t>
            </a:r>
          </a:p>
          <a:p>
            <a:pPr lvl="1"/>
            <a:r>
              <a:rPr lang="en-US">
                <a:ea typeface="+mn-lt"/>
                <a:cs typeface="+mn-lt"/>
              </a:rPr>
              <a:t>They work to make others better - the school, the staff, the building, the opportunities, and their classmates.</a:t>
            </a:r>
            <a:endParaRPr lang="en-US"/>
          </a:p>
          <a:p>
            <a:r>
              <a:rPr lang="en-US"/>
              <a:t>Voting Starts Today!</a:t>
            </a:r>
          </a:p>
          <a:p>
            <a:endParaRPr lang="en-US"/>
          </a:p>
          <a:p>
            <a:pPr marL="0" indent="0" algn="ctr">
              <a:buNone/>
            </a:pPr>
            <a:r>
              <a:rPr lang="en-US" b="1">
                <a:solidFill>
                  <a:srgbClr val="000000"/>
                </a:solidFill>
                <a:latin typeface="Century Gothic"/>
                <a:ea typeface="+mn-lt"/>
                <a:cs typeface="Segoe UI"/>
              </a:rPr>
              <a:t>“Sometimes you will never know the value of a moment until it becomes a memory.” -Dr. Suess</a:t>
            </a:r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F2918B9-9645-CA12-FDCE-BA139D8D2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r="21353" b="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1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6F751-7EA4-56DF-E788-BFA046C9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4" y="178836"/>
            <a:ext cx="66190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latin typeface="+mj-lt"/>
              </a:rPr>
              <a:t>Get Your Prom Tickets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FBD2F-2BEC-F977-4B5C-E3A8DEA0E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914" y="1295416"/>
            <a:ext cx="635135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$40 per person</a:t>
            </a:r>
          </a:p>
          <a:p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Tickets are purchased in Mrs. Mathews room before school and Mrs. Evers room after school</a:t>
            </a:r>
          </a:p>
          <a:p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n w="0"/>
              </a:rPr>
              <a:t>Event Information: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u="sng">
                <a:ln w="0"/>
              </a:rPr>
              <a:t>Location</a:t>
            </a:r>
            <a:r>
              <a:rPr lang="en-US" sz="1800">
                <a:ln w="0"/>
              </a:rPr>
              <a:t>: RV Hall of Fame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u="sng">
                <a:ln w="0"/>
              </a:rPr>
              <a:t>Date:</a:t>
            </a:r>
            <a:r>
              <a:rPr lang="en-US" sz="1800">
                <a:ln w="0"/>
              </a:rPr>
              <a:t> May 10</a:t>
            </a:r>
            <a:r>
              <a:rPr lang="en-US" sz="1800" baseline="30000">
                <a:ln w="0"/>
              </a:rPr>
              <a:t>th</a:t>
            </a:r>
            <a:r>
              <a:rPr lang="en-US" sz="1800">
                <a:ln w="0"/>
              </a:rPr>
              <a:t> 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u="sng">
                <a:ln w="0"/>
              </a:rPr>
              <a:t>Time:</a:t>
            </a:r>
            <a:r>
              <a:rPr lang="en-US" sz="1800">
                <a:ln w="0"/>
              </a:rPr>
              <a:t> 8:00pm – 11:00pm</a:t>
            </a:r>
          </a:p>
          <a:p>
            <a:pPr lvl="1"/>
            <a:endParaRPr lang="en-US" sz="1800">
              <a:ln w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n w="0"/>
              </a:rPr>
              <a:t>Guest forms must be completed at the time of purchasing a ticket.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Picture Placeholder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A43422C-8784-62D9-D978-7EBCAD5D3F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5107" r="7530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0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45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6E427-E567-F315-4DCA-646DD7AD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094011"/>
            <a:ext cx="3981854" cy="1140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Orders</a:t>
            </a:r>
          </a:p>
        </p:txBody>
      </p:sp>
      <p:sp>
        <p:nvSpPr>
          <p:cNvPr id="2061" name="Arc 206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erff Jones">
            <a:extLst>
              <a:ext uri="{FF2B5EF4-FFF2-40B4-BE49-F238E27FC236}">
                <a16:creationId xmlns:a16="http://schemas.microsoft.com/office/drawing/2014/main" id="{604B7964-D486-C7CA-97D5-6053CB5D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4" y="756267"/>
            <a:ext cx="10872172" cy="2853945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A86FF-E608-449F-1B54-91A99D553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9731" y="3963189"/>
            <a:ext cx="8282355" cy="2527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Did you receive your cap and gown?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Remaining orders may be picked up in the guidance office when you’ve paid your balance.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Please check to make sure you received everything that you ordered.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Cash or Money Order (NO Checks)</a:t>
            </a:r>
          </a:p>
        </p:txBody>
      </p:sp>
    </p:spTree>
    <p:extLst>
      <p:ext uri="{BB962C8B-B14F-4D97-AF65-F5344CB8AC3E}">
        <p14:creationId xmlns:p14="http://schemas.microsoft.com/office/powerpoint/2010/main" val="237763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1F469-D937-2F9D-F931-99A312C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 and Gown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E4970-7A47-F7DF-0A97-CCAE8A9B0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145" y="3101424"/>
            <a:ext cx="7406802" cy="30549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20370" indent="-228600"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/>
              <a:t>Girls wear red; boys were black. Let Ms. Mast know if you are switching colors.</a:t>
            </a:r>
          </a:p>
          <a:p>
            <a:pPr marL="420370" indent="-2286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/>
              <a:t>You must have the regular tassel with the ‘25. These are $11 in guidance. </a:t>
            </a:r>
          </a:p>
          <a:p>
            <a:pPr marL="420370" indent="-228600">
              <a:buClr>
                <a:srgbClr val="455F51"/>
              </a:buClr>
              <a:buFont typeface="Arial" panose="020B0604020202020204" pitchFamily="34" charset="0"/>
              <a:buChar char="•"/>
            </a:pPr>
            <a:r>
              <a:rPr lang="en-US" altLang="en-US" sz="1800"/>
              <a:t>Any preapproved cords may be worn for graduation. (ex. FFA, FCCLA)</a:t>
            </a:r>
          </a:p>
          <a:p>
            <a:pPr marL="420370" indent="-228600">
              <a:buClr>
                <a:srgbClr val="455F51"/>
              </a:buClr>
              <a:buFont typeface="Arial" panose="020B0604020202020204" pitchFamily="34" charset="0"/>
              <a:buChar char="•"/>
            </a:pPr>
            <a:r>
              <a:rPr lang="en-US" altLang="en-US" sz="1800"/>
              <a:t>Check your email to see if you qualify for Dual Credit Cords, you will be able to pick these up in the guidance office for $10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3" name="Picture 2" descr="No photo description available.">
            <a:extLst>
              <a:ext uri="{FF2B5EF4-FFF2-40B4-BE49-F238E27FC236}">
                <a16:creationId xmlns:a16="http://schemas.microsoft.com/office/drawing/2014/main" id="{6086D5B2-4293-0512-C217-F8F13DDC5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9" r="12552"/>
          <a:stretch/>
        </p:blipFill>
        <p:spPr>
          <a:xfrm>
            <a:off x="8345319" y="3019441"/>
            <a:ext cx="3846681" cy="3838559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E4F04E-7406-49A2-085F-607CCB4C9383}"/>
              </a:ext>
            </a:extLst>
          </p:cNvPr>
          <p:cNvSpPr txBox="1"/>
          <p:nvPr/>
        </p:nvSpPr>
        <p:spPr>
          <a:xfrm>
            <a:off x="1085589" y="1503123"/>
            <a:ext cx="10260903" cy="1595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20370" indent="-2286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Check Length</a:t>
            </a:r>
          </a:p>
          <a:p>
            <a:pPr marL="723265" lvl="1" indent="-22860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Should hit midcalf </a:t>
            </a:r>
          </a:p>
          <a:p>
            <a:pPr marL="723265" lvl="1" indent="-22860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Be sure your skirt/dress hem doesn’t hang out of the gown. </a:t>
            </a:r>
          </a:p>
          <a:p>
            <a:pPr marL="723265" lvl="1" indent="-22860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Place on Hanger NOW!</a:t>
            </a:r>
          </a:p>
          <a:p>
            <a:pPr marL="266065" indent="-22860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If you’re borrowing from a friend, get the gown and cap now and check size.</a:t>
            </a:r>
          </a:p>
        </p:txBody>
      </p:sp>
    </p:spTree>
    <p:extLst>
      <p:ext uri="{BB962C8B-B14F-4D97-AF65-F5344CB8AC3E}">
        <p14:creationId xmlns:p14="http://schemas.microsoft.com/office/powerpoint/2010/main" val="3286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70D2B-2EBC-3A04-838A-B4C1E35B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145"/>
          </a:xfrm>
        </p:spPr>
        <p:txBody>
          <a:bodyPr/>
          <a:lstStyle/>
          <a:p>
            <a:r>
              <a:rPr lang="en-US"/>
              <a:t>Dress Requirements (Formal) - Women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44CFCA-F657-3804-7E36-FB2894AEE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214" y="1553611"/>
            <a:ext cx="5499586" cy="5117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Dress/Skirt (Sleeveless is fine)</a:t>
            </a:r>
          </a:p>
          <a:p>
            <a:r>
              <a:rPr lang="en-US" sz="2800"/>
              <a:t>Dress slacks</a:t>
            </a:r>
          </a:p>
          <a:p>
            <a:r>
              <a:rPr lang="en-US" sz="2800"/>
              <a:t>Dress Shoes (With back or straps). Be sure you can walk well in them.</a:t>
            </a:r>
          </a:p>
          <a:p>
            <a:r>
              <a:rPr lang="en-US" sz="2800"/>
              <a:t>NO rompers, dress shorts, strapless, jeans, colored jeans, tennis shoes, flip-flops, sandals without a back, or canvas shoes</a:t>
            </a:r>
          </a:p>
          <a:p>
            <a:r>
              <a:rPr lang="en-US" sz="2800"/>
              <a:t>See Handout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4C0899E-8E47-F320-A514-583E13295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431" r="97059">
                        <a14:foregroundMark x1="91176" y1="55000" x2="91176" y2="55000"/>
                        <a14:foregroundMark x1="97059" y1="51875" x2="97059" y2="51875"/>
                        <a14:foregroundMark x1="3431" y1="58125" x2="3431" y2="5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" y="1553611"/>
            <a:ext cx="1943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88AB1675-69DD-1F06-4D6F-4A9C7B7B9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89426" l="6687" r="95137">
                        <a14:foregroundMark x1="6687" y1="74320" x2="6687" y2="74320"/>
                        <a14:foregroundMark x1="91185" y1="63142" x2="91185" y2="63142"/>
                        <a14:foregroundMark x1="95137" y1="63142" x2="95137" y2="63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50" y="2631281"/>
            <a:ext cx="166846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58D3FD8-F316-F456-0F07-93FEBBF8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89760" l="4294" r="94172">
                        <a14:foregroundMark x1="53272" y1="40305" x2="55521" y2="40305"/>
                        <a14:foregroundMark x1="69836" y1="42266" x2="69836" y2="42266"/>
                        <a14:foregroundMark x1="86094" y1="55991" x2="86094" y2="55991"/>
                        <a14:foregroundMark x1="9407" y1="42266" x2="44172" y2="83442"/>
                        <a14:foregroundMark x1="44172" y1="83442" x2="73824" y2="88453"/>
                        <a14:foregroundMark x1="73824" y1="88453" x2="94274" y2="42702"/>
                        <a14:foregroundMark x1="94274" y1="42702" x2="61247" y2="24183"/>
                        <a14:foregroundMark x1="61247" y1="24183" x2="34765" y2="27451"/>
                        <a14:foregroundMark x1="52761" y1="9804" x2="52761" y2="9804"/>
                        <a14:foregroundMark x1="65746" y1="76688" x2="65746" y2="76688"/>
                        <a14:foregroundMark x1="66155" y1="78649" x2="66155" y2="78649"/>
                        <a14:foregroundMark x1="66155" y1="54902" x2="66155" y2="54902"/>
                        <a14:foregroundMark x1="4294" y1="52070" x2="4294" y2="52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2110493"/>
            <a:ext cx="18161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02C4A-A589-4C8F-DC9F-8D871DF672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07" b="93909" l="3815" r="97548">
                        <a14:foregroundMark x1="46866" y1="7107" x2="46866" y2="7107"/>
                        <a14:foregroundMark x1="4087" y1="35533" x2="4087" y2="35533"/>
                        <a14:foregroundMark x1="91553" y1="73604" x2="91553" y2="73604"/>
                        <a14:foregroundMark x1="97548" y1="67513" x2="97548" y2="67513"/>
                        <a14:foregroundMark x1="74932" y1="93909" x2="74932" y2="93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4" y="3122164"/>
            <a:ext cx="152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77403A0-0A44-CF1E-AA87-13332A7A38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6667" r="96444">
                        <a14:foregroundMark x1="6667" y1="67556" x2="6667" y2="67556"/>
                        <a14:foregroundMark x1="96444" y1="32889" x2="96444" y2="32889"/>
                        <a14:foregroundMark x1="73778" y1="49778" x2="73778" y2="49778"/>
                        <a14:foregroundMark x1="69778" y1="49333" x2="69778" y2="49333"/>
                        <a14:foregroundMark x1="71556" y1="48000" x2="68889" y2="49778"/>
                        <a14:foregroundMark x1="30667" y1="36889" x2="30667" y2="36889"/>
                        <a14:foregroundMark x1="28000" y1="39111" x2="68444" y2="43556"/>
                        <a14:foregroundMark x1="34667" y1="37333" x2="73778" y2="40000"/>
                        <a14:foregroundMark x1="46222" y1="37333" x2="33333" y2="41333"/>
                        <a14:foregroundMark x1="21778" y1="46222" x2="56889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63" y="2873735"/>
            <a:ext cx="13763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17490-6966-9A8C-CE93-3C6907F8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89674" l="4380" r="93796">
                        <a14:foregroundMark x1="70438" y1="41304" x2="70438" y2="41304"/>
                        <a14:foregroundMark x1="93796" y1="51087" x2="93796" y2="51087"/>
                        <a14:foregroundMark x1="57664" y1="26087" x2="57664" y2="26087"/>
                        <a14:foregroundMark x1="4380" y1="38043" x2="4380" y2="3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7" y="3531739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8387E371-F3C5-997D-7D0F-F36E9783A5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3750" r="95417">
                        <a14:foregroundMark x1="19583" y1="26944" x2="19583" y2="26944"/>
                        <a14:foregroundMark x1="84583" y1="54444" x2="84583" y2="54444"/>
                        <a14:foregroundMark x1="95417" y1="73889" x2="95417" y2="73889"/>
                        <a14:foregroundMark x1="7917" y1="21667" x2="7917" y2="21667"/>
                        <a14:foregroundMark x1="5625" y1="76111" x2="5625" y2="76111"/>
                        <a14:foregroundMark x1="3750" y1="79167" x2="3750" y2="79167"/>
                        <a14:foregroundMark x1="67083" y1="38611" x2="67083" y2="38611"/>
                        <a14:foregroundMark x1="65208" y1="30000" x2="65208" y2="30000"/>
                        <a14:foregroundMark x1="60625" y1="36944" x2="60625" y2="36944"/>
                        <a14:foregroundMark x1="39167" y1="63056" x2="73542" y2="19722"/>
                        <a14:foregroundMark x1="42917" y1="65556" x2="72500" y2="44167"/>
                        <a14:foregroundMark x1="72500" y1="44167" x2="48333" y2="61389"/>
                        <a14:foregroundMark x1="48333" y1="61389" x2="48125" y2="61667"/>
                        <a14:foregroundMark x1="67083" y1="20833" x2="67083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16" y="3895021"/>
            <a:ext cx="19526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&quot;Not Allowed&quot; Symbol 16">
            <a:extLst>
              <a:ext uri="{FF2B5EF4-FFF2-40B4-BE49-F238E27FC236}">
                <a16:creationId xmlns:a16="http://schemas.microsoft.com/office/drawing/2014/main" id="{ECA5E73E-465E-7078-E2D9-B76E6C6D2A4C}"/>
              </a:ext>
            </a:extLst>
          </p:cNvPr>
          <p:cNvSpPr/>
          <p:nvPr/>
        </p:nvSpPr>
        <p:spPr>
          <a:xfrm>
            <a:off x="158818" y="1321940"/>
            <a:ext cx="5406887" cy="4845498"/>
          </a:xfrm>
          <a:prstGeom prst="noSmoking">
            <a:avLst>
              <a:gd name="adj" fmla="val 46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2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70D2B-2EBC-3A04-838A-B4C1E35B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144"/>
          </a:xfrm>
        </p:spPr>
        <p:txBody>
          <a:bodyPr/>
          <a:lstStyle/>
          <a:p>
            <a:r>
              <a:rPr lang="en-US"/>
              <a:t>Dress Requirements (Formal) - Gentlemen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44CFCA-F657-3804-7E36-FB2894AEE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633" y="1452269"/>
            <a:ext cx="5181600" cy="48357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Dress Slacks</a:t>
            </a:r>
          </a:p>
          <a:p>
            <a:r>
              <a:rPr lang="en-US" sz="2800"/>
              <a:t>Shirt with a collar</a:t>
            </a:r>
          </a:p>
          <a:p>
            <a:r>
              <a:rPr lang="en-US" sz="2800"/>
              <a:t>Tie (Regular or bow)</a:t>
            </a:r>
          </a:p>
          <a:p>
            <a:r>
              <a:rPr lang="en-US" sz="2800"/>
              <a:t>Dress Socks</a:t>
            </a:r>
          </a:p>
          <a:p>
            <a:r>
              <a:rPr lang="en-US" sz="2800"/>
              <a:t>Dress Shoes</a:t>
            </a:r>
          </a:p>
          <a:p>
            <a:r>
              <a:rPr lang="en-US" sz="2800"/>
              <a:t>NO – Shorts, jeans, colored jeans, polo shirts, tennis shoes, flip-flops, or canvas shoes</a:t>
            </a:r>
          </a:p>
          <a:p>
            <a:r>
              <a:rPr lang="en-US" sz="2800"/>
              <a:t>See Handout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996B9E4E-CF3A-83F7-A795-02336C1B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667" y1="56667" x2="16667" y2="56667"/>
                        <a14:foregroundMark x1="17778" y1="54444" x2="17778" y2="54444"/>
                        <a14:foregroundMark x1="11667" y1="55000" x2="11667" y2="55000"/>
                        <a14:foregroundMark x1="11111" y1="60000" x2="11111" y2="60000"/>
                        <a14:foregroundMark x1="11111" y1="57222" x2="13889" y2="65000"/>
                        <a14:foregroundMark x1="16111" y1="53333" x2="56667" y2="41111"/>
                        <a14:foregroundMark x1="56667" y1="41111" x2="27222" y2="54444"/>
                        <a14:foregroundMark x1="27222" y1="54444" x2="54444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04" y="3737724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F85AE94-FC68-109D-74CB-51699EE74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4" b="89695" l="3152" r="94556">
                        <a14:foregroundMark x1="8596" y1="19084" x2="8596" y2="19084"/>
                        <a14:foregroundMark x1="3438" y1="79389" x2="3438" y2="79389"/>
                        <a14:foregroundMark x1="94556" y1="54198" x2="94556" y2="54198"/>
                        <a14:foregroundMark x1="67049" y1="19084" x2="41834" y2="59542"/>
                        <a14:foregroundMark x1="41834" y1="59542" x2="77937" y2="29008"/>
                        <a14:foregroundMark x1="77937" y1="29008" x2="68481" y2="22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45" y="5257778"/>
            <a:ext cx="14509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8AC8A563-52A8-5EDD-7EEE-302B57C5E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09" b="89680" l="1767" r="96466">
                        <a14:foregroundMark x1="4947" y1="39858" x2="4947" y2="39858"/>
                        <a14:foregroundMark x1="2120" y1="58007" x2="2120" y2="58007"/>
                        <a14:foregroundMark x1="93640" y1="53737" x2="93640" y2="53737"/>
                        <a14:foregroundMark x1="96466" y1="59431" x2="96466" y2="59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83" y="4043042"/>
            <a:ext cx="172561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FEE5FC1-001A-CCD9-1B73-D99E6AA3D1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7" b="95263" l="376" r="97368">
                        <a14:foregroundMark x1="26316" y1="50526" x2="26316" y2="50526"/>
                        <a14:foregroundMark x1="9774" y1="45789" x2="9774" y2="45789"/>
                        <a14:foregroundMark x1="3008" y1="41053" x2="42481" y2="96316"/>
                        <a14:foregroundMark x1="42481" y1="96316" x2="89850" y2="91053"/>
                        <a14:foregroundMark x1="89850" y1="91053" x2="19549" y2="4737"/>
                        <a14:foregroundMark x1="19549" y1="4737" x2="376" y2="44737"/>
                        <a14:foregroundMark x1="97744" y1="75789" x2="97744" y2="75789"/>
                        <a14:foregroundMark x1="52632" y1="95263" x2="52632" y2="9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63" y="5302996"/>
            <a:ext cx="11049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39FE117-B1BB-D2F6-49A8-87838E8DFA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4000" r="96000">
                        <a14:foregroundMark x1="4000" y1="49333" x2="4000" y2="49333"/>
                        <a14:foregroundMark x1="96000" y1="65333" x2="96000" y2="6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18" y="3561976"/>
            <a:ext cx="1108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DBAAA739-C07F-6E3D-4989-58AC1C57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0" b="95000" l="3000" r="95667">
                        <a14:foregroundMark x1="32000" y1="23333" x2="32000" y2="23333"/>
                        <a14:foregroundMark x1="15000" y1="24333" x2="15000" y2="24333"/>
                        <a14:foregroundMark x1="8667" y1="26333" x2="8667" y2="26333"/>
                        <a14:foregroundMark x1="3333" y1="16000" x2="3333" y2="16000"/>
                        <a14:foregroundMark x1="95667" y1="27667" x2="95667" y2="27667"/>
                        <a14:foregroundMark x1="62667" y1="8333" x2="62667" y2="8333"/>
                        <a14:foregroundMark x1="22333" y1="22667" x2="22333" y2="22667"/>
                        <a14:foregroundMark x1="75667" y1="90000" x2="75667" y2="90000"/>
                        <a14:foregroundMark x1="78667" y1="95000" x2="78667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04" y="1211139"/>
            <a:ext cx="23447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F0059F7D-3FBF-B916-15B9-CE0B0C29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50" b="93250" l="6250" r="90000">
                        <a14:foregroundMark x1="49250" y1="5750" x2="49250" y2="5750"/>
                        <a14:foregroundMark x1="53000" y1="93250" x2="53000" y2="93250"/>
                        <a14:foregroundMark x1="6250" y1="67250" x2="6250" y2="6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9" y="1452269"/>
            <a:ext cx="1888874" cy="188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&quot;Not Allowed&quot; Symbol 16">
            <a:extLst>
              <a:ext uri="{FF2B5EF4-FFF2-40B4-BE49-F238E27FC236}">
                <a16:creationId xmlns:a16="http://schemas.microsoft.com/office/drawing/2014/main" id="{ECA5E73E-465E-7078-E2D9-B76E6C6D2A4C}"/>
              </a:ext>
            </a:extLst>
          </p:cNvPr>
          <p:cNvSpPr/>
          <p:nvPr/>
        </p:nvSpPr>
        <p:spPr>
          <a:xfrm>
            <a:off x="1558361" y="3552701"/>
            <a:ext cx="2861767" cy="2869568"/>
          </a:xfrm>
          <a:prstGeom prst="noSmoking">
            <a:avLst>
              <a:gd name="adj" fmla="val 46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6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6D811-BF7B-F6F9-B706-41223CD4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Formal Pictures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504C4-7F09-C1DF-1CB3-C1A9DE628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Photographers will be present before graduation to take professional headshots of students in their caps and gowns.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You will be able to buy these pictures and more after the graduation ceremony!</a:t>
            </a:r>
          </a:p>
        </p:txBody>
      </p:sp>
      <p:pic>
        <p:nvPicPr>
          <p:cNvPr id="4098" name="Picture 2" descr="Graduation Ceremony Silhouette Graduate University Clip Art, PNG,  611x800px, Graduation Ceremony, Academic Degree, Black, Black And">
            <a:extLst>
              <a:ext uri="{FF2B5EF4-FFF2-40B4-BE49-F238E27FC236}">
                <a16:creationId xmlns:a16="http://schemas.microsoft.com/office/drawing/2014/main" id="{0E7680E6-F25F-5404-3662-07B4AC2CA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" b="96625" l="10000" r="90000">
                        <a14:foregroundMark x1="44268" y1="2750" x2="44268" y2="2750"/>
                        <a14:foregroundMark x1="44512" y1="96625" x2="44512" y2="96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2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C43D8-39C3-E23A-E646-DFC8AAAE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Commencement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93E9-FE0F-8CF5-AC9E-E26909141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Try outs are Thursday, May 8</a:t>
            </a:r>
            <a:r>
              <a:rPr lang="en-US" baseline="30000"/>
              <a:t>th</a:t>
            </a:r>
            <a:endParaRPr lang="en-US"/>
          </a:p>
          <a:p>
            <a:endParaRPr lang="en-US"/>
          </a:p>
          <a:p>
            <a:r>
              <a:rPr lang="en-US"/>
              <a:t>2:45 P.M.</a:t>
            </a:r>
          </a:p>
          <a:p>
            <a:endParaRPr lang="en-US"/>
          </a:p>
          <a:p>
            <a:r>
              <a:rPr lang="en-US"/>
              <a:t>Mrs. Koble’s Room (806)</a:t>
            </a:r>
          </a:p>
          <a:p>
            <a:endParaRPr lang="en-US"/>
          </a:p>
          <a:p>
            <a:r>
              <a:rPr lang="en-US"/>
              <a:t>You must email Mrs. Koble if you plan to audition.</a:t>
            </a:r>
          </a:p>
          <a:p>
            <a:r>
              <a:rPr lang="en-US"/>
              <a:t>Bring a printed Manuscript of your speech</a:t>
            </a:r>
          </a:p>
        </p:txBody>
      </p:sp>
      <p:pic>
        <p:nvPicPr>
          <p:cNvPr id="3074" name="Picture 2" descr="Famous Commencement Speeches from 10 Public Figures | College Ave">
            <a:extLst>
              <a:ext uri="{FF2B5EF4-FFF2-40B4-BE49-F238E27FC236}">
                <a16:creationId xmlns:a16="http://schemas.microsoft.com/office/drawing/2014/main" id="{1F15AF30-75D4-E70D-56F1-3DF3A47C3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78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Rectangle 717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B4548-B955-AD1D-ADDA-026CCF52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err="1"/>
              <a:t>NorthWood</a:t>
            </a:r>
            <a:r>
              <a:rPr lang="en-US"/>
              <a:t> Scholarship Foundation Ceremony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93D16-3E3F-4671-CCAB-B3E2E243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2"/>
              </a:buClr>
              <a:buSzPct val="90000"/>
            </a:pPr>
            <a:r>
              <a:rPr lang="en-US" altLang="en-US"/>
              <a:t>Sunday, April 27th at 1:30 P.M.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/>
              <a:t>NWHS Auditorium—Sitting in auditorium</a:t>
            </a:r>
          </a:p>
          <a:p>
            <a:pPr>
              <a:buClr>
                <a:schemeClr val="tx2"/>
              </a:buClr>
              <a:buSzPct val="90000"/>
            </a:pPr>
            <a:endParaRPr lang="en-US" altLang="en-US"/>
          </a:p>
          <a:p>
            <a:pPr>
              <a:buClr>
                <a:schemeClr val="tx2"/>
              </a:buClr>
              <a:buSzPct val="90000"/>
            </a:pPr>
            <a:r>
              <a:rPr lang="en-US" altLang="en-US"/>
              <a:t>Students will receive an invitation if receiving a scholarship.  RSVP required. </a:t>
            </a:r>
          </a:p>
          <a:p>
            <a:pPr>
              <a:buClr>
                <a:schemeClr val="tx2"/>
              </a:buClr>
              <a:buSzPct val="90000"/>
            </a:pPr>
            <a:endParaRPr lang="en-US" altLang="en-US"/>
          </a:p>
          <a:p>
            <a:pPr eaLnBrk="1" hangingPunct="1">
              <a:buClr>
                <a:schemeClr val="tx2"/>
              </a:buClr>
              <a:buSzPct val="90000"/>
            </a:pPr>
            <a:r>
              <a:rPr lang="en-US" altLang="en-US"/>
              <a:t>Formal Event—dress requirements apply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170" name="Picture 2" descr="No photo description available.">
            <a:extLst>
              <a:ext uri="{FF2B5EF4-FFF2-40B4-BE49-F238E27FC236}">
                <a16:creationId xmlns:a16="http://schemas.microsoft.com/office/drawing/2014/main" id="{09F8D8DF-C469-526E-149A-B2829659F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6" t="7351" r="6989" b="9915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7616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ShapesVTI</vt:lpstr>
      <vt:lpstr>Class of 2025</vt:lpstr>
      <vt:lpstr>Get Your Prom Tickets</vt:lpstr>
      <vt:lpstr>Orders</vt:lpstr>
      <vt:lpstr>Cap and Gown</vt:lpstr>
      <vt:lpstr>Dress Requirements (Formal) - Women</vt:lpstr>
      <vt:lpstr>Dress Requirements (Formal) - Gentlemen</vt:lpstr>
      <vt:lpstr>Formal Pictures</vt:lpstr>
      <vt:lpstr>Commencement Speakers</vt:lpstr>
      <vt:lpstr>NorthWood Scholarship Foundation Ceremony</vt:lpstr>
      <vt:lpstr>Senior Commitment Day</vt:lpstr>
      <vt:lpstr>Senior Walk-Through</vt:lpstr>
      <vt:lpstr>Final Exams</vt:lpstr>
      <vt:lpstr>Graduation Applications</vt:lpstr>
      <vt:lpstr>NWHS Awards Night</vt:lpstr>
      <vt:lpstr>Commencement Practice</vt:lpstr>
      <vt:lpstr>Commencement - June 6th</vt:lpstr>
      <vt:lpstr>Commencement Video</vt:lpstr>
      <vt:lpstr>Class Representatives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2023</dc:title>
  <dc:creator>Jamie Mast</dc:creator>
  <cp:revision>1</cp:revision>
  <dcterms:created xsi:type="dcterms:W3CDTF">2023-04-11T22:11:53Z</dcterms:created>
  <dcterms:modified xsi:type="dcterms:W3CDTF">2025-04-14T19:42:37Z</dcterms:modified>
</cp:coreProperties>
</file>